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le 10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conjugate the verb </a:t>
            </a:r>
            <a:r>
              <a:rPr lang="en-US" sz="2800" i="1" dirty="0" err="1" smtClean="0"/>
              <a:t>prendre</a:t>
            </a:r>
            <a:r>
              <a:rPr lang="en-US" sz="2800" i="1" dirty="0" smtClean="0"/>
              <a:t>; watch a restaurant scene and write your own lines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2209800"/>
            <a:ext cx="5791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8796" y="4038600"/>
            <a:ext cx="1975203" cy="2819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200400"/>
            <a:ext cx="6172200" cy="397031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800" b="1" i="1" dirty="0" err="1" smtClean="0"/>
              <a:t>Mettez</a:t>
            </a:r>
            <a:r>
              <a:rPr lang="en-US" sz="2800" b="1" i="1" dirty="0" smtClean="0"/>
              <a:t> au </a:t>
            </a:r>
            <a:r>
              <a:rPr lang="en-US" sz="2800" b="1" i="1" dirty="0" err="1" smtClean="0"/>
              <a:t>pluriel</a:t>
            </a:r>
            <a:r>
              <a:rPr lang="en-US" sz="2800" b="1" i="1" dirty="0" smtClean="0"/>
              <a:t> :</a:t>
            </a:r>
          </a:p>
          <a:p>
            <a:r>
              <a:rPr lang="en-US" sz="2800" b="1" i="1" dirty="0" smtClean="0"/>
              <a:t>EX:  Je </a:t>
            </a:r>
            <a:r>
              <a:rPr lang="en-US" sz="2800" b="1" i="1" dirty="0" smtClean="0">
                <a:sym typeface="Wingdings" pitchFamily="2" charset="2"/>
              </a:rPr>
              <a:t>  Nous</a:t>
            </a:r>
          </a:p>
          <a:p>
            <a:r>
              <a:rPr lang="en-US" sz="2800" b="1" i="1" dirty="0" smtClean="0">
                <a:sym typeface="Wingdings" pitchFamily="2" charset="2"/>
              </a:rPr>
              <a:t/>
            </a:r>
            <a:br>
              <a:rPr lang="en-US" sz="2800" b="1" i="1" dirty="0" smtClean="0">
                <a:sym typeface="Wingdings" pitchFamily="2" charset="2"/>
              </a:rPr>
            </a:br>
            <a:r>
              <a:rPr lang="en-US" sz="2800" b="1" i="1" dirty="0" smtClean="0">
                <a:sym typeface="Wingdings" pitchFamily="2" charset="2"/>
              </a:rPr>
              <a:t>1. </a:t>
            </a:r>
            <a:r>
              <a:rPr lang="en-US" sz="2800" b="1" i="1" dirty="0" err="1" smtClean="0">
                <a:sym typeface="Wingdings" pitchFamily="2" charset="2"/>
              </a:rPr>
              <a:t>Tu</a:t>
            </a:r>
            <a:r>
              <a:rPr lang="en-US" sz="2800" b="1" i="1" dirty="0" smtClean="0">
                <a:sym typeface="Wingdings" pitchFamily="2" charset="2"/>
              </a:rPr>
              <a:t>                     4. Son </a:t>
            </a:r>
            <a:r>
              <a:rPr lang="en-US" sz="2800" b="1" i="1" dirty="0" err="1" smtClean="0">
                <a:sym typeface="Wingdings" pitchFamily="2" charset="2"/>
              </a:rPr>
              <a:t>copain</a:t>
            </a:r>
            <a:r>
              <a:rPr lang="en-US" sz="2800" b="1" i="1" dirty="0" smtClean="0">
                <a:sym typeface="Wingdings" pitchFamily="2" charset="2"/>
              </a:rPr>
              <a:t> </a:t>
            </a:r>
          </a:p>
          <a:p>
            <a:endParaRPr lang="en-US" sz="2800" b="1" i="1" dirty="0" smtClean="0">
              <a:sym typeface="Wingdings" pitchFamily="2" charset="2"/>
            </a:endParaRPr>
          </a:p>
          <a:p>
            <a:r>
              <a:rPr lang="en-US" sz="2800" b="1" i="1" dirty="0" smtClean="0">
                <a:sym typeface="Wingdings" pitchFamily="2" charset="2"/>
              </a:rPr>
              <a:t>2. Elle                 5. Notre </a:t>
            </a:r>
            <a:r>
              <a:rPr lang="en-US" sz="2800" b="1" i="1" dirty="0" err="1" smtClean="0">
                <a:sym typeface="Wingdings" pitchFamily="2" charset="2"/>
              </a:rPr>
              <a:t>professeur</a:t>
            </a:r>
            <a:r>
              <a:rPr lang="en-US" sz="2800" b="1" i="1" dirty="0" smtClean="0">
                <a:sym typeface="Wingdings" pitchFamily="2" charset="2"/>
              </a:rPr>
              <a:t> </a:t>
            </a:r>
          </a:p>
          <a:p>
            <a:endParaRPr lang="en-US" sz="2800" b="1" i="1" dirty="0" smtClean="0">
              <a:sym typeface="Wingdings" pitchFamily="2" charset="2"/>
            </a:endParaRPr>
          </a:p>
          <a:p>
            <a:r>
              <a:rPr lang="en-US" sz="2800" b="1" i="1" dirty="0" smtClean="0">
                <a:sym typeface="Wingdings" pitchFamily="2" charset="2"/>
              </a:rPr>
              <a:t>3. </a:t>
            </a:r>
            <a:r>
              <a:rPr lang="en-US" sz="2800" b="1" i="1" dirty="0" err="1" smtClean="0">
                <a:sym typeface="Wingdings" pitchFamily="2" charset="2"/>
              </a:rPr>
              <a:t>L’élève</a:t>
            </a:r>
            <a:r>
              <a:rPr lang="en-US" sz="2800" b="1" i="1" dirty="0" smtClean="0">
                <a:sym typeface="Wingdings" pitchFamily="2" charset="2"/>
              </a:rPr>
              <a:t> 		6. </a:t>
            </a:r>
            <a:r>
              <a:rPr lang="en-US" sz="2800" b="1" i="1" dirty="0" err="1" smtClean="0">
                <a:sym typeface="Wingdings" pitchFamily="2" charset="2"/>
              </a:rPr>
              <a:t>Leur</a:t>
            </a:r>
            <a:r>
              <a:rPr lang="en-US" sz="2800" b="1" i="1" dirty="0" smtClean="0">
                <a:sym typeface="Wingdings" pitchFamily="2" charset="2"/>
              </a:rPr>
              <a:t> </a:t>
            </a:r>
            <a:r>
              <a:rPr lang="en-US" sz="2800" b="1" i="1" dirty="0" err="1" smtClean="0">
                <a:sym typeface="Wingdings" pitchFamily="2" charset="2"/>
              </a:rPr>
              <a:t>ami</a:t>
            </a:r>
            <a:r>
              <a:rPr lang="en-US" sz="2800" b="1" i="1" dirty="0" smtClean="0">
                <a:sym typeface="Wingdings" pitchFamily="2" charset="2"/>
              </a:rPr>
              <a:t> </a:t>
            </a:r>
          </a:p>
          <a:p>
            <a:endParaRPr lang="en-US" sz="2800" b="1" i="1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1000"/>
            <a:ext cx="8610600" cy="2308324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g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:</a:t>
            </a:r>
            <a:r>
              <a:rPr lang="en-US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cent </a:t>
            </a:r>
            <a:r>
              <a:rPr lang="en-US" sz="48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soixante-neuf</a:t>
            </a:r>
            <a:endParaRPr lang="en-US" sz="4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endParaRPr lang="en-US" sz="4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4800" b="1" u="sng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</a:t>
            </a:r>
            <a:r>
              <a:rPr lang="en-US" sz="4800" b="1" u="sng" dirty="0" err="1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</a:t>
            </a:r>
            <a:r>
              <a:rPr lang="en-US" sz="4800" b="1" u="sng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</a:t>
            </a:r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</a:t>
            </a:r>
            <a:r>
              <a:rPr lang="en-US" sz="4800" b="1" u="sng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</a:t>
            </a:r>
            <a:r>
              <a:rPr lang="en-US" sz="4800" b="1" u="sng" dirty="0" err="1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</a:t>
            </a:r>
            <a:r>
              <a:rPr lang="en-US" sz="4800" b="1" u="sng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é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:</a:t>
            </a:r>
            <a:r>
              <a:rPr lang="en-US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48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vignt-neuf</a:t>
            </a:r>
            <a:endParaRPr lang="en-US" sz="4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8796" y="4038600"/>
            <a:ext cx="1975203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1000"/>
            <a:ext cx="8610600" cy="442768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>
              <a:lnSpc>
                <a:spcPct val="150000"/>
              </a:lnSpc>
              <a:buAutoNum type="arabicPeriod"/>
            </a:pPr>
            <a:r>
              <a:rPr lang="en-US" sz="4800" u="sng" dirty="0" err="1" smtClean="0">
                <a:latin typeface="Kristen ITC" pitchFamily="66" charset="0"/>
              </a:rPr>
              <a:t>Loïc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n’a</a:t>
            </a:r>
            <a:r>
              <a:rPr lang="en-US" sz="4800" u="sng" dirty="0" smtClean="0">
                <a:latin typeface="Kristen ITC" pitchFamily="66" charset="0"/>
              </a:rPr>
              <a:t> pas </a:t>
            </a:r>
            <a:r>
              <a:rPr lang="en-US" sz="4800" u="sng" dirty="0" err="1" smtClean="0">
                <a:latin typeface="Kristen ITC" pitchFamily="66" charset="0"/>
              </a:rPr>
              <a:t>faim</a:t>
            </a:r>
            <a:r>
              <a:rPr lang="en-US" sz="4800" u="sng" dirty="0" smtClean="0">
                <a:latin typeface="Kristen ITC" pitchFamily="66" charset="0"/>
              </a:rPr>
              <a:t>.</a:t>
            </a:r>
          </a:p>
          <a:p>
            <a:pPr marL="914400" indent="-914400" algn="ctr">
              <a:lnSpc>
                <a:spcPct val="150000"/>
              </a:lnSpc>
              <a:buAutoNum type="arabicPeriod"/>
            </a:pPr>
            <a:r>
              <a:rPr lang="en-US" sz="4800" u="sng" dirty="0" smtClean="0">
                <a:latin typeface="Kristen ITC" pitchFamily="66" charset="0"/>
              </a:rPr>
              <a:t>Il </a:t>
            </a:r>
            <a:r>
              <a:rPr lang="en-US" sz="4800" u="sng" dirty="0" err="1" smtClean="0">
                <a:latin typeface="Kristen ITC" pitchFamily="66" charset="0"/>
              </a:rPr>
              <a:t>va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prendre</a:t>
            </a:r>
            <a:r>
              <a:rPr lang="en-US" sz="4800" u="sng" dirty="0" smtClean="0">
                <a:latin typeface="Kristen ITC" pitchFamily="66" charset="0"/>
              </a:rPr>
              <a:t> un steak.</a:t>
            </a:r>
          </a:p>
          <a:p>
            <a:pPr marL="914400" indent="-914400" algn="ctr">
              <a:lnSpc>
                <a:spcPct val="150000"/>
              </a:lnSpc>
              <a:buAutoNum type="arabicPeriod"/>
            </a:pPr>
            <a:r>
              <a:rPr lang="en-US" sz="4800" u="sng" dirty="0" smtClean="0">
                <a:latin typeface="Kristen ITC" pitchFamily="66" charset="0"/>
              </a:rPr>
              <a:t>Il </a:t>
            </a:r>
            <a:r>
              <a:rPr lang="en-US" sz="4800" u="sng" dirty="0" err="1" smtClean="0">
                <a:latin typeface="Kristen ITC" pitchFamily="66" charset="0"/>
              </a:rPr>
              <a:t>va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prendre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une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salade</a:t>
            </a:r>
            <a:r>
              <a:rPr lang="en-US" sz="4800" u="sng" dirty="0" smtClean="0">
                <a:latin typeface="Kristen ITC" pitchFamily="66" charset="0"/>
              </a:rPr>
              <a:t>.</a:t>
            </a:r>
          </a:p>
          <a:p>
            <a:pPr marL="914400" indent="-914400" algn="ctr">
              <a:lnSpc>
                <a:spcPct val="150000"/>
              </a:lnSpc>
              <a:buAutoNum type="arabicPeriod"/>
            </a:pPr>
            <a:r>
              <a:rPr lang="en-US" sz="4800" u="sng" dirty="0" smtClean="0">
                <a:latin typeface="Kristen ITC" pitchFamily="66" charset="0"/>
              </a:rPr>
              <a:t>Il </a:t>
            </a:r>
            <a:r>
              <a:rPr lang="en-US" sz="4800" u="sng" dirty="0" err="1" smtClean="0">
                <a:latin typeface="Kristen ITC" pitchFamily="66" charset="0"/>
              </a:rPr>
              <a:t>va</a:t>
            </a:r>
            <a:r>
              <a:rPr lang="en-US" sz="4800" u="sng" dirty="0" smtClean="0">
                <a:latin typeface="Kristen ITC" pitchFamily="66" charset="0"/>
              </a:rPr>
              <a:t> </a:t>
            </a:r>
            <a:r>
              <a:rPr lang="en-US" sz="4800" u="sng" dirty="0" err="1" smtClean="0">
                <a:latin typeface="Kristen ITC" pitchFamily="66" charset="0"/>
              </a:rPr>
              <a:t>prendre</a:t>
            </a:r>
            <a:r>
              <a:rPr lang="en-US" sz="4800" u="sng" dirty="0" smtClean="0">
                <a:latin typeface="Kristen ITC" pitchFamily="66" charset="0"/>
              </a:rPr>
              <a:t> des frites.</a:t>
            </a:r>
            <a:endParaRPr lang="en-US" sz="4800" dirty="0" smtClean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4900182"/>
            <a:ext cx="1371599" cy="1957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22</cp:revision>
  <dcterms:created xsi:type="dcterms:W3CDTF">2011-04-18T10:52:18Z</dcterms:created>
  <dcterms:modified xsi:type="dcterms:W3CDTF">2011-05-10T12:01:35Z</dcterms:modified>
</cp:coreProperties>
</file>